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60"/>
  </p:normalViewPr>
  <p:slideViewPr>
    <p:cSldViewPr snapToGrid="0">
      <p:cViewPr varScale="1">
        <p:scale>
          <a:sx n="114" d="100"/>
          <a:sy n="114" d="100"/>
        </p:scale>
        <p:origin x="84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and one of the factors is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5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determine people are moving to the south west. Because there are too many factors that could contributing to the population shift to cover in this project, we decided to focus on housing costs and average household income. Based on the data collected for those factors, we are able determine there is a correlation between housing costs and population shifts. At the same time there doesn't seem to be any correlation with average household income and population shifts.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People are moving to the south west US and one of the factors is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t>1) What are the top 5 cities in the US people are moving to/from?</a:t>
          </a:r>
        </a:p>
        <a:p>
          <a:pPr marL="0" lvl="0" indent="0" algn="l" defTabSz="711200">
            <a:lnSpc>
              <a:spcPct val="90000"/>
            </a:lnSpc>
            <a:spcBef>
              <a:spcPct val="0"/>
            </a:spcBef>
            <a:spcAft>
              <a:spcPct val="35000"/>
            </a:spcAft>
            <a:buNone/>
          </a:pPr>
          <a:r>
            <a:rPr lang="en-US" sz="1600" kern="1200" dirty="0"/>
            <a:t>2) What regions of the US people are moving to/from?</a:t>
          </a:r>
        </a:p>
        <a:p>
          <a:pPr marL="0" lvl="0" indent="0" algn="l" defTabSz="711200">
            <a:lnSpc>
              <a:spcPct val="90000"/>
            </a:lnSpc>
            <a:spcBef>
              <a:spcPct val="0"/>
            </a:spcBef>
            <a:spcAft>
              <a:spcPct val="35000"/>
            </a:spcAft>
            <a:buNone/>
          </a:pPr>
          <a:r>
            <a:rPr lang="en-US" sz="16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Based on the data collected, we are able to determine people are moving to the south west. Because there are too many factors that could contributing to the population shift to cover in this project, we decided to focus on housing costs and average household income. Based on the data collected for those factors, we are able determine there is a correlation between housing costs and population shifts. At the same time there doesn't seem to be any correlation with average household income and population shifts.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12.png"/><Relationship Id="rId5" Type="http://schemas.openxmlformats.org/officeDocument/2006/relationships/diagramColors" Target="../diagrams/colors8.xml"/><Relationship Id="rId10" Type="http://schemas.openxmlformats.org/officeDocument/2006/relationships/image" Target="../media/image11.png"/><Relationship Id="rId4" Type="http://schemas.openxmlformats.org/officeDocument/2006/relationships/diagramQuickStyle" Target="../diagrams/quickStyl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6.png"/><Relationship Id="rId4" Type="http://schemas.openxmlformats.org/officeDocument/2006/relationships/diagramData" Target="../diagrams/data9.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 if we had more time:</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1950609312"/>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set. Once we collected the population data, we called the google API to generate the latitude and longitude of the top cities people are moving to/from to create a heatmap. We then collected average household income data from the census website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 file with census average household income to create a single csv.</a:t>
            </a:r>
          </a:p>
          <a:p>
            <a:r>
              <a:rPr lang="en-US" dirty="0"/>
              <a:t>Called Google API for lat/lon.</a:t>
            </a:r>
          </a:p>
          <a:p>
            <a:r>
              <a:rPr lang="en-US" dirty="0"/>
              <a:t>Used Zillow data set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pic>
        <p:nvPicPr>
          <p:cNvPr id="9" name="Content Placeholder 8">
            <a:extLst>
              <a:ext uri="{FF2B5EF4-FFF2-40B4-BE49-F238E27FC236}">
                <a16:creationId xmlns:a16="http://schemas.microsoft.com/office/drawing/2014/main" id="{96298737-D13A-4F57-B336-58C765C93C77}"/>
              </a:ext>
            </a:extLst>
          </p:cNvPr>
          <p:cNvPicPr>
            <a:picLocks noGrp="1" noChangeAspect="1"/>
          </p:cNvPicPr>
          <p:nvPr>
            <p:ph idx="1"/>
          </p:nvPr>
        </p:nvPicPr>
        <p:blipFill>
          <a:blip r:embed="rId2"/>
          <a:stretch>
            <a:fillRect/>
          </a:stretch>
        </p:blipFill>
        <p:spPr>
          <a:xfrm>
            <a:off x="1097280" y="2070100"/>
            <a:ext cx="4998720" cy="3429000"/>
          </a:xfrm>
          <a:prstGeom prst="rect">
            <a:avLst/>
          </a:prstGeom>
        </p:spPr>
      </p:pic>
      <p:pic>
        <p:nvPicPr>
          <p:cNvPr id="10" name="Picture 9">
            <a:extLst>
              <a:ext uri="{FF2B5EF4-FFF2-40B4-BE49-F238E27FC236}">
                <a16:creationId xmlns:a16="http://schemas.microsoft.com/office/drawing/2014/main" id="{BE3C0DC2-BB2C-4559-BB86-855588142D5C}"/>
              </a:ext>
            </a:extLst>
          </p:cNvPr>
          <p:cNvPicPr>
            <a:picLocks noChangeAspect="1"/>
          </p:cNvPicPr>
          <p:nvPr/>
        </p:nvPicPr>
        <p:blipFill>
          <a:blip r:embed="rId3"/>
          <a:stretch>
            <a:fillRect/>
          </a:stretch>
        </p:blipFill>
        <p:spPr>
          <a:xfrm>
            <a:off x="6126480" y="2070100"/>
            <a:ext cx="5029200" cy="3429000"/>
          </a:xfrm>
          <a:prstGeom prst="rect">
            <a:avLst/>
          </a:prstGeom>
        </p:spPr>
      </p:pic>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2A6A0-3D7C-4543-94B7-32E2C55C28EF}"/>
              </a:ext>
            </a:extLst>
          </p:cNvPr>
          <p:cNvPicPr>
            <a:picLocks noChangeAspect="1"/>
          </p:cNvPicPr>
          <p:nvPr/>
        </p:nvPicPr>
        <p:blipFill rotWithShape="1">
          <a:blip r:embed="rId7">
            <a:extLst>
              <a:ext uri="{28A0092B-C50C-407E-A947-70E740481C1C}">
                <a14:useLocalDpi xmlns:a14="http://schemas.microsoft.com/office/drawing/2010/main" val="0"/>
              </a:ext>
            </a:extLst>
          </a:blip>
          <a:srcRect t="8879"/>
          <a:stretch/>
        </p:blipFill>
        <p:spPr>
          <a:xfrm>
            <a:off x="-20234" y="1914525"/>
            <a:ext cx="6085324" cy="2152277"/>
          </a:xfrm>
          <a:prstGeom prst="rect">
            <a:avLst/>
          </a:prstGeom>
        </p:spPr>
      </p:pic>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8" name="Picture 7">
            <a:extLst>
              <a:ext uri="{FF2B5EF4-FFF2-40B4-BE49-F238E27FC236}">
                <a16:creationId xmlns:a16="http://schemas.microsoft.com/office/drawing/2014/main" id="{1B66181E-9D83-4F6C-9CE5-57D62003A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6" y="4073438"/>
            <a:ext cx="5806529" cy="2314991"/>
          </a:xfrm>
          <a:prstGeom prst="rect">
            <a:avLst/>
          </a:prstGeom>
        </p:spPr>
      </p:pic>
      <p:pic>
        <p:nvPicPr>
          <p:cNvPr id="13" name="Picture 12">
            <a:extLst>
              <a:ext uri="{FF2B5EF4-FFF2-40B4-BE49-F238E27FC236}">
                <a16:creationId xmlns:a16="http://schemas.microsoft.com/office/drawing/2014/main" id="{E8573B8C-73C1-4BC9-983B-D578FC0D7E24}"/>
              </a:ext>
            </a:extLst>
          </p:cNvPr>
          <p:cNvPicPr>
            <a:picLocks noChangeAspect="1"/>
          </p:cNvPicPr>
          <p:nvPr/>
        </p:nvPicPr>
        <p:blipFill rotWithShape="1">
          <a:blip r:embed="rId10">
            <a:extLst>
              <a:ext uri="{28A0092B-C50C-407E-A947-70E740481C1C}">
                <a14:useLocalDpi xmlns:a14="http://schemas.microsoft.com/office/drawing/2010/main" val="0"/>
              </a:ext>
            </a:extLst>
          </a:blip>
          <a:srcRect t="10954"/>
          <a:stretch/>
        </p:blipFill>
        <p:spPr>
          <a:xfrm>
            <a:off x="6065089" y="1972803"/>
            <a:ext cx="6085325" cy="2152278"/>
          </a:xfrm>
          <a:prstGeom prst="rect">
            <a:avLst/>
          </a:prstGeom>
        </p:spPr>
      </p:pic>
      <p:pic>
        <p:nvPicPr>
          <p:cNvPr id="11" name="Picture 10">
            <a:extLst>
              <a:ext uri="{FF2B5EF4-FFF2-40B4-BE49-F238E27FC236}">
                <a16:creationId xmlns:a16="http://schemas.microsoft.com/office/drawing/2014/main" id="{6EFCA046-F157-42B6-9BAD-C9AEF1227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4522" y="4066802"/>
            <a:ext cx="5777953" cy="2314991"/>
          </a:xfrm>
          <a:prstGeom prst="rect">
            <a:avLst/>
          </a:prstGeom>
        </p:spPr>
      </p:pic>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4E904CF-CF5A-41D8-8E7C-83B7C78B88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481" y="1983855"/>
            <a:ext cx="5362838" cy="4290271"/>
          </a:xfrm>
          <a:prstGeom prst="rect">
            <a:avLst/>
          </a:prstGeom>
        </p:spPr>
      </p:pic>
      <p:pic>
        <p:nvPicPr>
          <p:cNvPr id="7" name="Picture 6">
            <a:extLst>
              <a:ext uri="{FF2B5EF4-FFF2-40B4-BE49-F238E27FC236}">
                <a16:creationId xmlns:a16="http://schemas.microsoft.com/office/drawing/2014/main" id="{FF8A709A-3D32-42CD-B620-5ADD38720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19" y="1983854"/>
            <a:ext cx="5362839" cy="4290272"/>
          </a:xfrm>
          <a:prstGeom prst="rect">
            <a:avLst/>
          </a:prstGeom>
        </p:spPr>
      </p:pic>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371</TotalTime>
  <Words>633</Words>
  <Application>Microsoft Office PowerPoint</Application>
  <PresentationFormat>Widescreen</PresentationFormat>
  <Paragraphs>102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29</cp:revision>
  <dcterms:created xsi:type="dcterms:W3CDTF">2020-01-23T02:13:19Z</dcterms:created>
  <dcterms:modified xsi:type="dcterms:W3CDTF">2020-01-26T23:58:17Z</dcterms:modified>
</cp:coreProperties>
</file>